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89" r:id="rId3"/>
    <p:sldId id="260" r:id="rId4"/>
    <p:sldId id="261" r:id="rId5"/>
    <p:sldId id="262" r:id="rId6"/>
    <p:sldId id="263" r:id="rId7"/>
    <p:sldId id="264" r:id="rId8"/>
    <p:sldId id="269" r:id="rId9"/>
    <p:sldId id="270" r:id="rId10"/>
    <p:sldId id="271" r:id="rId11"/>
    <p:sldId id="282" r:id="rId12"/>
    <p:sldId id="283" r:id="rId13"/>
    <p:sldId id="285" r:id="rId14"/>
    <p:sldId id="284" r:id="rId15"/>
    <p:sldId id="286" r:id="rId16"/>
    <p:sldId id="287" r:id="rId17"/>
    <p:sldId id="288" r:id="rId18"/>
    <p:sldId id="290" r:id="rId19"/>
    <p:sldId id="276" r:id="rId20"/>
    <p:sldId id="277" r:id="rId21"/>
    <p:sldId id="279" r:id="rId22"/>
    <p:sldId id="280" r:id="rId23"/>
    <p:sldId id="29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85698-2D7F-4FB9-9667-2EF25B56F2EA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A4DCE-DF7F-49B0-9EAC-99F658DA7F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A4DCE-DF7F-49B0-9EAC-99F658DA7F4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6A4DCE-DF7F-49B0-9EAC-99F658DA7F45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2050" name="Picture 2" descr="C:\Users\Оля\Desktop\Рисунок1.png"/>
          <p:cNvPicPr>
            <a:picLocks noChangeAspect="1" noChangeArrowheads="1"/>
          </p:cNvPicPr>
          <p:nvPr/>
        </p:nvPicPr>
        <p:blipFill>
          <a:blip r:embed="rId6" cstate="print"/>
          <a:srcRect l="5066" r="5776"/>
          <a:stretch>
            <a:fillRect/>
          </a:stretch>
        </p:blipFill>
        <p:spPr bwMode="auto">
          <a:xfrm>
            <a:off x="827584" y="980728"/>
            <a:ext cx="7344784" cy="4197152"/>
          </a:xfrm>
          <a:prstGeom prst="rect">
            <a:avLst/>
          </a:prstGeom>
          <a:noFill/>
        </p:spPr>
      </p:pic>
      <p:pic>
        <p:nvPicPr>
          <p:cNvPr id="4102" name="Picture 6" descr="Картинки по запросу шарики гиф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836712"/>
            <a:ext cx="1525685" cy="1987303"/>
          </a:xfrm>
          <a:prstGeom prst="rect">
            <a:avLst/>
          </a:prstGeom>
          <a:noFill/>
        </p:spPr>
      </p:pic>
      <p:pic>
        <p:nvPicPr>
          <p:cNvPr id="4104" name="Picture 8" descr="Картинки по запросу шарики гиф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861048"/>
            <a:ext cx="1584176" cy="206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1 июня\Новая папка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355976" y="4437112"/>
            <a:ext cx="3168352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23928" y="3573016"/>
            <a:ext cx="3816424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460" name="Picture 4" descr="Картинки по запросу дюймовочка и жаба"/>
          <p:cNvPicPr>
            <a:picLocks noChangeAspect="1" noChangeArrowheads="1"/>
          </p:cNvPicPr>
          <p:nvPr/>
        </p:nvPicPr>
        <p:blipFill>
          <a:blip r:embed="rId3" cstate="print"/>
          <a:srcRect l="10870" r="4348"/>
          <a:stretch>
            <a:fillRect/>
          </a:stretch>
        </p:blipFill>
        <p:spPr bwMode="auto">
          <a:xfrm>
            <a:off x="611560" y="2564904"/>
            <a:ext cx="3240360" cy="2930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635896" y="2924944"/>
            <a:ext cx="3096344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436" name="Picture 4" descr="Картинки по запросу гвидон комар"/>
          <p:cNvPicPr>
            <a:picLocks noChangeAspect="1" noChangeArrowheads="1"/>
          </p:cNvPicPr>
          <p:nvPr/>
        </p:nvPicPr>
        <p:blipFill>
          <a:blip r:embed="rId3" cstate="print"/>
          <a:srcRect l="16015"/>
          <a:stretch>
            <a:fillRect/>
          </a:stretch>
        </p:blipFill>
        <p:spPr bwMode="auto">
          <a:xfrm>
            <a:off x="683567" y="2708920"/>
            <a:ext cx="2836835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95936" y="4509120"/>
            <a:ext cx="2592288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779912" y="3717032"/>
            <a:ext cx="4248472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 l="12027"/>
          <a:stretch>
            <a:fillRect/>
          </a:stretch>
        </p:blipFill>
        <p:spPr bwMode="auto">
          <a:xfrm>
            <a:off x="539552" y="2996952"/>
            <a:ext cx="3160400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64088" y="3933056"/>
            <a:ext cx="1008112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491880" y="3717032"/>
            <a:ext cx="4248472" cy="79208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683" y="3140968"/>
            <a:ext cx="2910189" cy="2232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E:\1 июня\Новая папка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644008" y="3356992"/>
            <a:ext cx="237626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 descr="Картинки по запросу буратино гиф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3568" y="2986092"/>
            <a:ext cx="2952328" cy="3871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:\1 июня\Новая папка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60032" y="4365104"/>
            <a:ext cx="2376264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 descr="Картинки по запросу домомучительница гиф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80928"/>
            <a:ext cx="3384376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E:\1 июня\Новая папка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427984" y="4005064"/>
            <a:ext cx="2664296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19672" y="2780928"/>
            <a:ext cx="19442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4581128"/>
            <a:ext cx="1944216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Картинки по запросу двенадцать месяцев гиф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29812"/>
            <a:ext cx="3456384" cy="30675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:\1 июня\Новая папка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11960" y="4005064"/>
            <a:ext cx="3168352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Картинки по запросу о мертвой царевне и 7 богатырях"/>
          <p:cNvPicPr>
            <a:picLocks noChangeAspect="1" noChangeArrowheads="1"/>
          </p:cNvPicPr>
          <p:nvPr/>
        </p:nvPicPr>
        <p:blipFill>
          <a:blip r:embed="rId3" cstate="print"/>
          <a:srcRect b="15518"/>
          <a:stretch>
            <a:fillRect/>
          </a:stretch>
        </p:blipFill>
        <p:spPr bwMode="auto">
          <a:xfrm>
            <a:off x="611560" y="2420888"/>
            <a:ext cx="2923525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Картинки по запросу с днем защиты детей гиф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7344816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78" name="Picture 2" descr="E:\библиотека\1 июня\herbaceous_border_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5877272"/>
            <a:ext cx="2239995" cy="504056"/>
          </a:xfrm>
          <a:prstGeom prst="rect">
            <a:avLst/>
          </a:prstGeom>
          <a:noFill/>
        </p:spPr>
      </p:pic>
      <p:pic>
        <p:nvPicPr>
          <p:cNvPr id="50180" name="Picture 4" descr="Картинки по запросу солнце пнг"/>
          <p:cNvPicPr>
            <a:picLocks noChangeAspect="1" noChangeArrowheads="1"/>
          </p:cNvPicPr>
          <p:nvPr/>
        </p:nvPicPr>
        <p:blipFill>
          <a:blip r:embed="rId5" cstate="print"/>
          <a:srcRect l="18129" t="9734"/>
          <a:stretch>
            <a:fillRect/>
          </a:stretch>
        </p:blipFill>
        <p:spPr bwMode="auto">
          <a:xfrm flipH="1">
            <a:off x="6702768" y="0"/>
            <a:ext cx="2441232" cy="2924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2051" name="Picture 3" descr="C:\Users\Оля\Desktop\Рисунок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196752"/>
            <a:ext cx="7710488" cy="3943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7" name="Picture 2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1052736"/>
            <a:ext cx="3521968" cy="2535818"/>
          </a:xfrm>
          <a:prstGeom prst="rect">
            <a:avLst/>
          </a:prstGeom>
          <a:noFill/>
        </p:spPr>
      </p:pic>
      <p:pic>
        <p:nvPicPr>
          <p:cNvPr id="26628" name="Picture 4" descr="C:\Users\Оля\Desktop\Рисунок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3717032"/>
            <a:ext cx="7210426" cy="1779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25601" name="Picture 1" descr="E:\1 июня\135689135_5152557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908720"/>
            <a:ext cx="5616624" cy="5606432"/>
          </a:xfrm>
          <a:prstGeom prst="rect">
            <a:avLst/>
          </a:prstGeom>
          <a:noFill/>
        </p:spPr>
      </p:pic>
      <p:pic>
        <p:nvPicPr>
          <p:cNvPr id="25607" name="Picture 7" descr="Картинки по запросу бабочки гиф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692696"/>
            <a:ext cx="3810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24578" name="Picture 2" descr="https://ozon-st.cdn.ngenix.net/multimedia/1014782517.jpg"/>
          <p:cNvPicPr>
            <a:picLocks noChangeAspect="1" noChangeArrowheads="1"/>
          </p:cNvPicPr>
          <p:nvPr/>
        </p:nvPicPr>
        <p:blipFill>
          <a:blip r:embed="rId5" cstate="print"/>
          <a:srcRect b="7264"/>
          <a:stretch>
            <a:fillRect/>
          </a:stretch>
        </p:blipFill>
        <p:spPr bwMode="auto">
          <a:xfrm>
            <a:off x="2771800" y="1196752"/>
            <a:ext cx="3456384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яя ДА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5445224"/>
            <a:ext cx="3972400" cy="944962"/>
          </a:xfrm>
          <a:prstGeom prst="rect">
            <a:avLst/>
          </a:prstGeom>
          <a:noFill/>
        </p:spPr>
      </p:pic>
      <p:pic>
        <p:nvPicPr>
          <p:cNvPr id="4" name="Picture 3" descr="D:\яя ДА\81768_html_m2561d5f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45224"/>
            <a:ext cx="3972400" cy="944962"/>
          </a:xfrm>
          <a:prstGeom prst="rect">
            <a:avLst/>
          </a:prstGeom>
          <a:noFill/>
        </p:spPr>
      </p:pic>
      <p:pic>
        <p:nvPicPr>
          <p:cNvPr id="1028" name="Picture 4" descr="D:\яя ДА\1june_bann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4664"/>
            <a:ext cx="1609499" cy="1872208"/>
          </a:xfrm>
          <a:prstGeom prst="rect">
            <a:avLst/>
          </a:prstGeom>
          <a:noFill/>
        </p:spPr>
      </p:pic>
      <p:pic>
        <p:nvPicPr>
          <p:cNvPr id="23554" name="Picture 2" descr="C:\Users\Оля\Desktop\Рисунок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556792"/>
            <a:ext cx="7637463" cy="1974850"/>
          </a:xfrm>
          <a:prstGeom prst="rect">
            <a:avLst/>
          </a:prstGeom>
          <a:noFill/>
        </p:spPr>
      </p:pic>
      <p:pic>
        <p:nvPicPr>
          <p:cNvPr id="23555" name="Picture 3" descr="C:\Users\Оля\Desktop\Рисунок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836712"/>
            <a:ext cx="6480720" cy="614666"/>
          </a:xfrm>
          <a:prstGeom prst="rect">
            <a:avLst/>
          </a:prstGeom>
          <a:noFill/>
        </p:spPr>
      </p:pic>
      <p:pic>
        <p:nvPicPr>
          <p:cNvPr id="10" name="Picture 2" descr="https://ozon-st.cdn.ngenix.net/multimedia/1014782517.jpg"/>
          <p:cNvPicPr>
            <a:picLocks noChangeAspect="1" noChangeArrowheads="1"/>
          </p:cNvPicPr>
          <p:nvPr/>
        </p:nvPicPr>
        <p:blipFill>
          <a:blip r:embed="rId7" cstate="print"/>
          <a:srcRect b="7264"/>
          <a:stretch>
            <a:fillRect/>
          </a:stretch>
        </p:blipFill>
        <p:spPr bwMode="auto">
          <a:xfrm>
            <a:off x="3923928" y="3501008"/>
            <a:ext cx="1584176" cy="1914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1 июня\Новая папка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64088" y="4077072"/>
            <a:ext cx="1440160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 descr="Картинки по запросу красная шапочка гиф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3096344" cy="43813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1 июня\Новая папка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067944" y="3645024"/>
            <a:ext cx="3888432" cy="4320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506" name="Picture 2" descr="Картинки по запросу гиф гена и чебурашка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3198656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</Words>
  <Application>Microsoft Office PowerPoint</Application>
  <PresentationFormat>Экран (4:3)</PresentationFormat>
  <Paragraphs>2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Оля</dc:creator>
  <cp:lastModifiedBy>Admin</cp:lastModifiedBy>
  <cp:revision>39</cp:revision>
  <dcterms:created xsi:type="dcterms:W3CDTF">2018-05-24T12:36:47Z</dcterms:created>
  <dcterms:modified xsi:type="dcterms:W3CDTF">2020-05-28T14:40:35Z</dcterms:modified>
</cp:coreProperties>
</file>